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2698" autoAdjust="0"/>
  </p:normalViewPr>
  <p:slideViewPr>
    <p:cSldViewPr>
      <p:cViewPr varScale="1">
        <p:scale>
          <a:sx n="74" d="100"/>
          <a:sy n="74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7F52-6015-48C8-8862-4131A4E6FCD5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0061-284B-4031-B5F2-9296CDB50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8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7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2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0061-284B-4031-B5F2-9296CDB50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97BE-E617-4B4E-BC0B-1975F7FD98D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3792-983D-4D8C-AD7F-8176EE43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4" Type="http://schemas.openxmlformats.org/officeDocument/2006/relationships/slide" Target="slide11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15.xml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23.png"/><Relationship Id="rId15" Type="http://schemas.openxmlformats.org/officeDocument/2006/relationships/slide" Target="slide2.xml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png"/><Relationship Id="rId4" Type="http://schemas.openxmlformats.org/officeDocument/2006/relationships/slide" Target="slide7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Volume of Revolved Solids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676400"/>
          </a:xfrm>
        </p:spPr>
        <p:txBody>
          <a:bodyPr/>
          <a:lstStyle/>
          <a:p>
            <a:r>
              <a:rPr lang="en-US" dirty="0" smtClean="0"/>
              <a:t>A PowerPoint presentation on how to find the volume of revolved solids in Calculus II.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057400" y="4114800"/>
            <a:ext cx="5181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589A"/>
                </a:solidFill>
                <a:latin typeface="+mj-lt"/>
              </a:rPr>
              <a:t>Navigation Menu</a:t>
            </a:r>
            <a:endParaRPr lang="en-US" sz="4800" dirty="0">
              <a:solidFill>
                <a:srgbClr val="00589A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02" y="3854003"/>
            <a:ext cx="222885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003"/>
            <a:ext cx="2228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650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79" y="6079260"/>
            <a:ext cx="2184240" cy="1092120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6222649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19996" r="12745" b="30506"/>
          <a:stretch/>
        </p:blipFill>
        <p:spPr>
          <a:xfrm>
            <a:off x="6172979" y="6194385"/>
            <a:ext cx="1828228" cy="62855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56" y="6248400"/>
            <a:ext cx="1149071" cy="574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3752776"/>
            <a:ext cx="4133825" cy="2755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7" y="0"/>
            <a:ext cx="1552977" cy="7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256"/>
            <a:ext cx="1215407" cy="60770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26256"/>
            <a:ext cx="1142427" cy="571214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28" y="5953142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8" y="6200111"/>
            <a:ext cx="1269841" cy="63492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87" y="6164693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8" y="5847232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6222649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70" y="6096000"/>
            <a:ext cx="2158058" cy="107902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6223079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8001" r="12567" b="28246"/>
          <a:stretch/>
        </p:blipFill>
        <p:spPr>
          <a:xfrm>
            <a:off x="5715000" y="6099219"/>
            <a:ext cx="1854558" cy="68258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1" y="6099220"/>
            <a:ext cx="1365159" cy="6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1598065"/>
            <a:ext cx="2252293" cy="1501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597252"/>
            <a:ext cx="2252293" cy="1501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" y="3472864"/>
            <a:ext cx="3117794" cy="207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4" y="1376744"/>
            <a:ext cx="1000124" cy="133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51" y="1260880"/>
            <a:ext cx="1104329" cy="147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7" y="3305477"/>
            <a:ext cx="1222688" cy="1630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7571" y="1597252"/>
            <a:ext cx="218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about vertical axis: </a:t>
            </a:r>
            <a:r>
              <a:rPr lang="en-US" b="1" dirty="0" smtClean="0"/>
              <a:t>dh = </a:t>
            </a:r>
            <a:r>
              <a:rPr lang="en-US" b="1" dirty="0" err="1" smtClean="0"/>
              <a:t>dy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13660" y="2478533"/>
            <a:ext cx="239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about horizontal axis: </a:t>
            </a:r>
            <a:r>
              <a:rPr lang="en-US" b="1" dirty="0" smtClean="0"/>
              <a:t>dh = dx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3364" y="2037349"/>
            <a:ext cx="1143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1090" y="2270671"/>
            <a:ext cx="1010942" cy="1347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3513" y="373570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about vertical axis: </a:t>
            </a:r>
            <a:r>
              <a:rPr lang="en-US" b="1" dirty="0" err="1" smtClean="0"/>
              <a:t>dr</a:t>
            </a:r>
            <a:r>
              <a:rPr lang="en-US" b="1" dirty="0" smtClean="0"/>
              <a:t> = dx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42785" y="4751062"/>
            <a:ext cx="38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 about horizontal axis: </a:t>
            </a:r>
            <a:r>
              <a:rPr lang="en-US" b="1" dirty="0" err="1" smtClean="0"/>
              <a:t>dr</a:t>
            </a:r>
            <a:r>
              <a:rPr lang="en-US" b="1" dirty="0" smtClean="0"/>
              <a:t> = </a:t>
            </a:r>
            <a:r>
              <a:rPr lang="en-US" b="1" dirty="0" err="1" smtClean="0"/>
              <a:t>dy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1781" y="4206948"/>
            <a:ext cx="1152382" cy="1536509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41" y="6223079"/>
            <a:ext cx="1269841" cy="634921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89" y="5905618"/>
            <a:ext cx="2539682" cy="1269841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81" y="6223079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78" y="4860898"/>
            <a:ext cx="1269841" cy="634921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6" y="1752600"/>
            <a:ext cx="4241404" cy="2120702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6" y="3314818"/>
            <a:ext cx="4241404" cy="2120702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6" y="4801235"/>
            <a:ext cx="4241404" cy="212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5" y="1943099"/>
            <a:ext cx="1417488" cy="1889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5" y="5031953"/>
            <a:ext cx="1417488" cy="1889984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45" y="2697021"/>
            <a:ext cx="3302280" cy="1651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8535"/>
            <a:ext cx="6349206" cy="1904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85" y="3522591"/>
            <a:ext cx="1457235" cy="19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6783" r="12989" b="21197"/>
          <a:stretch/>
        </p:blipFill>
        <p:spPr>
          <a:xfrm>
            <a:off x="6191201" y="6070012"/>
            <a:ext cx="1930080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01" y="6222530"/>
            <a:ext cx="965041" cy="482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1" y="-2059"/>
            <a:ext cx="1783491" cy="891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03" y="2886827"/>
            <a:ext cx="3010476" cy="20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79"/>
            <a:ext cx="1269841" cy="634921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87" y="6222650"/>
            <a:ext cx="1269841" cy="634921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5905189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5" y="6223079"/>
            <a:ext cx="1269841" cy="63492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6222650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8" y="5905189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6222650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6" y="5905188"/>
            <a:ext cx="2539682" cy="1269841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87" y="6215137"/>
            <a:ext cx="12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3428" cy="6857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2056829" cy="1028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3543299" cy="236220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9581" r="12989" b="25000"/>
          <a:stretch/>
        </p:blipFill>
        <p:spPr>
          <a:xfrm>
            <a:off x="5867400" y="6199177"/>
            <a:ext cx="1914114" cy="703737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6261273"/>
            <a:ext cx="12192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66911"/>
            <a:ext cx="761999" cy="381000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28" y="6500451"/>
            <a:ext cx="685800" cy="342900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2244" r="12356" b="22244"/>
          <a:stretch/>
        </p:blipFill>
        <p:spPr>
          <a:xfrm>
            <a:off x="4134117" y="6454677"/>
            <a:ext cx="1262131" cy="4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258"/>
            <a:ext cx="1269841" cy="63492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6202257"/>
            <a:ext cx="1269841" cy="63492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5884796"/>
            <a:ext cx="2539682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70</Words>
  <Application>Microsoft Office PowerPoint</Application>
  <PresentationFormat>On-screen Show (4:3)</PresentationFormat>
  <Paragraphs>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Volume of Revolved Solids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promise.chisholm@outlook.com</dc:creator>
  <cp:lastModifiedBy>promise.chisholm@outlook.com</cp:lastModifiedBy>
  <cp:revision>34</cp:revision>
  <dcterms:created xsi:type="dcterms:W3CDTF">2016-04-28T19:54:48Z</dcterms:created>
  <dcterms:modified xsi:type="dcterms:W3CDTF">2016-12-13T00:21:12Z</dcterms:modified>
</cp:coreProperties>
</file>